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4"/>
  </p:sldMasterIdLst>
  <p:sldIdLst>
    <p:sldId id="256" r:id="rId5"/>
    <p:sldId id="257" r:id="rId6"/>
    <p:sldId id="258" r:id="rId7"/>
    <p:sldId id="259" r:id="rId8"/>
    <p:sldId id="267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elie" initials="A" lastIdx="15" clrIdx="0">
    <p:extLst>
      <p:ext uri="{19B8F6BF-5375-455C-9EA6-DF929625EA0E}">
        <p15:presenceInfo xmlns:p15="http://schemas.microsoft.com/office/powerpoint/2012/main" userId="Aurel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1T19:21:15.577" idx="13">
    <p:pos x="10" y="10"/>
    <p:text>+ idem pour l'ordre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4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53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712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183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98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001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6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866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231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860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935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21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009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816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686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1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8B22-02DD-42F4-9E7D-26DEAA3440B7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78B5278-1E74-435D-9B08-F502019E7F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5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Etude de cas au sein d’un Dispositif d’Appui à la Coordination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Cap Autonomie Santé, LANESTER/ QUIMPERLE ( 56)</a:t>
            </a:r>
          </a:p>
        </p:txBody>
      </p:sp>
      <p:pic>
        <p:nvPicPr>
          <p:cNvPr id="1026" name="Picture 2" descr="logo petit (00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92" y="4494631"/>
            <a:ext cx="20288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085" y="5481554"/>
            <a:ext cx="971579" cy="5599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817" y="5952749"/>
            <a:ext cx="979268" cy="83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03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850" y="0"/>
            <a:ext cx="8596668" cy="739186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Constat Holistique à 4 mois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342" y="491855"/>
            <a:ext cx="1286367" cy="5879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724" y="542874"/>
            <a:ext cx="2523963" cy="53649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323" y="3683737"/>
            <a:ext cx="2371550" cy="53649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507" y="3766295"/>
            <a:ext cx="6181880" cy="536494"/>
          </a:xfrm>
          <a:prstGeom prst="rect">
            <a:avLst/>
          </a:prstGeom>
        </p:spPr>
      </p:pic>
      <p:sp>
        <p:nvSpPr>
          <p:cNvPr id="13" name="Arrondir un rectangle avec un coin du même côté 12"/>
          <p:cNvSpPr/>
          <p:nvPr/>
        </p:nvSpPr>
        <p:spPr>
          <a:xfrm>
            <a:off x="344955" y="1034239"/>
            <a:ext cx="4194196" cy="2617265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Soins: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IDEL 1fois/semaine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Changement de médecin traitant à la demande de Monsieur.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Fonctions Mentales: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Amélioration de l’orientation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Désinhibition/Agressivité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Mobilité: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Séquelles bras droit suite à la chute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4999085" y="1037541"/>
            <a:ext cx="4173433" cy="2558081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Actes Essentiels: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de difficultés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Actes de la vis quotidienne: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Se fait livrer les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SAAD passe pour l’entretien du logement 1fois/semaine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Environnement Physique: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Propriétaire de son pavillon</a:t>
            </a: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44955" y="4191513"/>
            <a:ext cx="4227046" cy="2580277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Histoire de vie: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Veuf depuis 3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Employé de banque à la retraite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Environnement Social et Familial: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d’enfant</a:t>
            </a:r>
            <a:r>
              <a:rPr lang="fr-FR" sz="1600" strike="sngStrike" dirty="0">
                <a:solidFill>
                  <a:schemeClr val="tx1"/>
                </a:solidFill>
              </a:rPr>
              <a:t>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de relations amicales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Un frère et deux neveux sans relation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Habitudes de vie: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Ne sort pas de son domicile</a:t>
            </a:r>
          </a:p>
        </p:txBody>
      </p:sp>
      <p:sp>
        <p:nvSpPr>
          <p:cNvPr id="16" name="Arrondir un rectangle avec un coin du même côté 15"/>
          <p:cNvSpPr/>
          <p:nvPr/>
        </p:nvSpPr>
        <p:spPr>
          <a:xfrm>
            <a:off x="4999084" y="4220231"/>
            <a:ext cx="4248949" cy="2536943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Protection juridique: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Requête au tribunal en cours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Conditions économiques: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de difficultés financières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Relation avec le notaire pour succession rétablie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Droits sociaux: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Allocation Personnalisée d’Autonomie en cours</a:t>
            </a:r>
          </a:p>
        </p:txBody>
      </p:sp>
    </p:spTree>
    <p:extLst>
      <p:ext uri="{BB962C8B-B14F-4D97-AF65-F5344CB8AC3E}">
        <p14:creationId xmlns:p14="http://schemas.microsoft.com/office/powerpoint/2010/main" val="1266363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410"/>
          </a:xfrm>
        </p:spPr>
        <p:txBody>
          <a:bodyPr/>
          <a:lstStyle/>
          <a:p>
            <a:pPr algn="ctr"/>
            <a:r>
              <a:rPr lang="fr-FR" dirty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36011"/>
            <a:ext cx="8596668" cy="4705352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La situation de Monsieur est actuellement stabilisée.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Monsieur est a présent accompagné dans son parcours de santé et dans le respect de son projet de vie.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Son domicile a pu être réhabilité dans l’objectif de son maintien au domicile.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Un plan d’aide a pu être mis en place avec son accord pour pérenniser ce maintien.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Cap Autonomie Santé reste en veille de par son appui aux professionnels et sa mission d’accompagnement individuel.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052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Cap Autonomie Santé, une réponse tout âge toute pathologie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90"/>
            <a:ext cx="7918298" cy="418348"/>
          </a:xfrm>
        </p:spPr>
        <p:txBody>
          <a:bodyPr>
            <a:normAutofit/>
          </a:bodyPr>
          <a:lstStyle/>
          <a:p>
            <a:r>
              <a:rPr lang="fr-FR" dirty="0"/>
              <a:t>Cap Autonomie Santé est un Dispositif d’Appui à la Coordination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34037" y="3362578"/>
            <a:ext cx="7561595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 ’assurer la réponse globale aux demandes d’appui des professionnels.</a:t>
            </a:r>
          </a:p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contribuer à la réponse aux besoins des personnes en perte d’autonomie et de leurs aidants</a:t>
            </a:r>
          </a:p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participer à la coordination territoriale qui concourt à la structuration des parcours de santé.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7334" y="2702661"/>
            <a:ext cx="7918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Créé en 2018 en réponse à la loi Ma Santé 2022 , les Dispositifs d’Appui à la Coordination ont pour vocation: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7334" y="5004561"/>
            <a:ext cx="7918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Cap Autonomie Santé: fusion de 1 PTA, 2 MAIA, 1 CLIC et 3 réseaux de santé </a:t>
            </a:r>
            <a:r>
              <a:rPr lang="fr-FR" dirty="0"/>
              <a:t>monothématiques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( cancérologie, maladies chroniques et gérontologie)</a:t>
            </a:r>
          </a:p>
        </p:txBody>
      </p:sp>
    </p:spTree>
    <p:extLst>
      <p:ext uri="{BB962C8B-B14F-4D97-AF65-F5344CB8AC3E}">
        <p14:creationId xmlns:p14="http://schemas.microsoft.com/office/powerpoint/2010/main" val="1037186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Présentation d’une étude de cas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343" y="1827501"/>
            <a:ext cx="8596668" cy="484053"/>
          </a:xfrm>
        </p:spPr>
        <p:txBody>
          <a:bodyPr/>
          <a:lstStyle/>
          <a:p>
            <a:r>
              <a:rPr lang="fr-FR" b="1" dirty="0"/>
              <a:t>Orienteur:</a:t>
            </a:r>
            <a:r>
              <a:rPr lang="fr-FR" dirty="0"/>
              <a:t> Centre </a:t>
            </a:r>
            <a:r>
              <a:rPr lang="fr-FR" dirty="0">
                <a:solidFill>
                  <a:schemeClr val="tx1"/>
                </a:solidFill>
              </a:rPr>
              <a:t>Communal</a:t>
            </a:r>
            <a:r>
              <a:rPr lang="fr-FR" strike="sngStrike" dirty="0">
                <a:solidFill>
                  <a:schemeClr val="tx1"/>
                </a:solidFill>
              </a:rPr>
              <a:t>e</a:t>
            </a:r>
            <a:r>
              <a:rPr lang="fr-FR" dirty="0">
                <a:solidFill>
                  <a:schemeClr val="tx1"/>
                </a:solidFill>
              </a:rPr>
              <a:t> d’Action Sociale (CCAS)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7334" y="2419222"/>
            <a:ext cx="8596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Outils d’Orientation: </a:t>
            </a:r>
            <a:r>
              <a:rPr lang="fr-FR" dirty="0"/>
              <a:t>Formulaire de demande d’appui envoyé à Cap Autonomie Santé par e-mail.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77334" y="3257201"/>
            <a:ext cx="8596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Problématique rencontrée: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Demande d’aide verbalisée par Monsieur en contactant la gendarmerie.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77334" y="4134743"/>
            <a:ext cx="8596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Premières actions menées avant orientation: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Visite au domicile du CCAS pour livraison d’un colis alimentaire. Information qu’une demande d’accompagnement sera </a:t>
            </a:r>
            <a:r>
              <a:rPr lang="fr-FR" dirty="0"/>
              <a:t>adressée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à Cap autonomie Santé.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77334" y="5283809"/>
            <a:ext cx="8596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Attentes de l’orienteur :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Demande d’évaluation globale pour un accompagnement adapté dans un contexte d’addiction et d’altération de l’état général.</a:t>
            </a:r>
          </a:p>
        </p:txBody>
      </p:sp>
    </p:spTree>
    <p:extLst>
      <p:ext uri="{BB962C8B-B14F-4D97-AF65-F5344CB8AC3E}">
        <p14:creationId xmlns:p14="http://schemas.microsoft.com/office/powerpoint/2010/main" val="1333063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Démarches de Primo-évaluation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448" y="1503536"/>
            <a:ext cx="8596668" cy="708546"/>
          </a:xfrm>
        </p:spPr>
        <p:txBody>
          <a:bodyPr>
            <a:normAutofit/>
          </a:bodyPr>
          <a:lstStyle/>
          <a:p>
            <a:r>
              <a:rPr lang="fr-FR" dirty="0"/>
              <a:t>Orientation de la demande à un Coordonnateur en parcours de santé pour évaluation </a:t>
            </a:r>
            <a:r>
              <a:rPr lang="fr-FR" dirty="0">
                <a:solidFill>
                  <a:schemeClr val="tx1"/>
                </a:solidFill>
              </a:rPr>
              <a:t>multidimensionnelle.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40448" y="2212082"/>
            <a:ext cx="8596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Etayage des informations </a:t>
            </a:r>
            <a:r>
              <a:rPr lang="fr-FR" dirty="0"/>
              <a:t>obtenues suite aux échanges avec les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partenaires existants: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8891" y="2748675"/>
            <a:ext cx="873355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Contact téléphonique avec le demandeur ( CCAS) :  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Refus des aides proposées par le médecin traitant 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/>
              <a:t>Logement non entretenu et dégradé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Monsieur dit attendre </a:t>
            </a:r>
            <a:r>
              <a:rPr lang="fr-FR" sz="1400" dirty="0"/>
              <a:t>l’intervention d’un Service d’Aide A Domicile (SAAD</a:t>
            </a: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77334" y="4336556"/>
            <a:ext cx="8665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Contact téléphonique </a:t>
            </a:r>
            <a:r>
              <a:rPr lang="fr-FR" sz="1600" dirty="0"/>
              <a:t>avec le SAAD: Ne connait pas Monsieur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7334" y="4900312"/>
            <a:ext cx="866511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Contact téléphonique </a:t>
            </a:r>
            <a:r>
              <a:rPr lang="fr-FR" sz="1600" dirty="0"/>
              <a:t>avec le m</a:t>
            </a: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édecin traitant: 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Etat Dépressif	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Chute avec atrophie cérébrale</a:t>
            </a:r>
          </a:p>
          <a:p>
            <a:pPr marL="1143000" lvl="2" indent="-228600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  <a:buFont typeface="Wingdings 3" charset="2"/>
              <a:buChar char=""/>
            </a:pP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Refus de passage infirmier </a:t>
            </a:r>
            <a:r>
              <a:rPr lang="fr-FR" sz="1400" dirty="0"/>
              <a:t>pour administration du </a:t>
            </a:r>
            <a:r>
              <a:rPr lang="fr-F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traitement</a:t>
            </a:r>
          </a:p>
        </p:txBody>
      </p:sp>
    </p:spTree>
    <p:extLst>
      <p:ext uri="{BB962C8B-B14F-4D97-AF65-F5344CB8AC3E}">
        <p14:creationId xmlns:p14="http://schemas.microsoft.com/office/powerpoint/2010/main" val="3048520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414" y="74300"/>
            <a:ext cx="4874771" cy="759262"/>
          </a:xfrm>
        </p:spPr>
        <p:txBody>
          <a:bodyPr/>
          <a:lstStyle/>
          <a:p>
            <a:pPr algn="ctr"/>
            <a:r>
              <a:rPr lang="fr-FR" dirty="0"/>
              <a:t>Approche Systémique</a:t>
            </a:r>
          </a:p>
        </p:txBody>
      </p:sp>
      <p:sp>
        <p:nvSpPr>
          <p:cNvPr id="4" name="Ellipse 3"/>
          <p:cNvSpPr/>
          <p:nvPr/>
        </p:nvSpPr>
        <p:spPr>
          <a:xfrm>
            <a:off x="1571866" y="1460145"/>
            <a:ext cx="2792479" cy="165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Vie Quotidienne</a:t>
            </a:r>
          </a:p>
        </p:txBody>
      </p:sp>
      <p:sp>
        <p:nvSpPr>
          <p:cNvPr id="6" name="Ellipse 5"/>
          <p:cNvSpPr/>
          <p:nvPr/>
        </p:nvSpPr>
        <p:spPr>
          <a:xfrm>
            <a:off x="1518069" y="4208522"/>
            <a:ext cx="2792479" cy="16818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Santé</a:t>
            </a:r>
          </a:p>
        </p:txBody>
      </p:sp>
      <p:sp>
        <p:nvSpPr>
          <p:cNvPr id="7" name="Ellipse 6"/>
          <p:cNvSpPr/>
          <p:nvPr/>
        </p:nvSpPr>
        <p:spPr>
          <a:xfrm>
            <a:off x="6053110" y="4269474"/>
            <a:ext cx="2792479" cy="165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Psycho-social</a:t>
            </a:r>
          </a:p>
        </p:txBody>
      </p:sp>
      <p:sp>
        <p:nvSpPr>
          <p:cNvPr id="8" name="Ellipse 7"/>
          <p:cNvSpPr/>
          <p:nvPr/>
        </p:nvSpPr>
        <p:spPr>
          <a:xfrm>
            <a:off x="6033946" y="1421362"/>
            <a:ext cx="2792479" cy="1697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Gestion administrative et budgétaire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4446066" y="1757850"/>
            <a:ext cx="766562" cy="504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212628" y="1747172"/>
            <a:ext cx="821318" cy="56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174300" y="5383284"/>
            <a:ext cx="859646" cy="533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4310548" y="5364756"/>
            <a:ext cx="854170" cy="552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2910613" y="3210157"/>
            <a:ext cx="15057" cy="9826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7430185" y="3235268"/>
            <a:ext cx="19165" cy="9732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4182421" y="3006084"/>
            <a:ext cx="2195655" cy="13907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4109326" y="3070316"/>
            <a:ext cx="2045080" cy="1303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 flipV="1">
            <a:off x="501825" y="779726"/>
            <a:ext cx="9310180" cy="5865256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974630" y="936301"/>
            <a:ext cx="859646" cy="646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42362" y="295674"/>
            <a:ext cx="1598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Système en mouvement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484188" y="1313559"/>
            <a:ext cx="145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Interaction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470706" y="6005349"/>
            <a:ext cx="145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Interaction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80794" y="3459407"/>
            <a:ext cx="357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M. G 64 ans, Vie seule</a:t>
            </a:r>
          </a:p>
        </p:txBody>
      </p:sp>
    </p:spTree>
    <p:extLst>
      <p:ext uri="{BB962C8B-B14F-4D97-AF65-F5344CB8AC3E}">
        <p14:creationId xmlns:p14="http://schemas.microsoft.com/office/powerpoint/2010/main" val="3971931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34" grpId="0" animBg="1"/>
      <p:bldP spid="40" grpId="0"/>
      <p:bldP spid="41" grpId="0"/>
      <p:bldP spid="4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7365" y="104812"/>
            <a:ext cx="8596668" cy="70555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Constat Holistique</a:t>
            </a:r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514444" y="4218091"/>
            <a:ext cx="4002554" cy="2587892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chemeClr val="tx1"/>
                </a:solidFill>
              </a:rPr>
              <a:t>Soins: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Atrophie Cérébrale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Addiction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Traitement pris irrégulièrement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Fonctions Mentales: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Désorientation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Agressivité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Mobilité: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Chutes régulières en lien avec une conduite addictive</a:t>
            </a:r>
            <a:endParaRPr lang="fr-FR" sz="1600" dirty="0">
              <a:solidFill>
                <a:srgbClr val="00B0F0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05208" y="3789150"/>
            <a:ext cx="122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chemeClr val="accent1"/>
                </a:solidFill>
              </a:rPr>
              <a:t>Santé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65357" y="665066"/>
            <a:ext cx="2524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chemeClr val="accent1"/>
                </a:solidFill>
              </a:rPr>
              <a:t>Vie Quotidienne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5341299" y="1070139"/>
            <a:ext cx="3983391" cy="2587892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Actes Essentiels: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N’effectue pas ses soins d’hygiène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Ne se rend pas aux toilettes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S’habille seul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Actes de la vie quotidienne: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Se fait livrer les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N’entretient pas son logement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Environnement Physique: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Propriétaire de son pavillon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Logement dégradé</a:t>
            </a:r>
            <a:endParaRPr lang="fr-FR" sz="1600" dirty="0">
              <a:solidFill>
                <a:srgbClr val="00B0F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51697" y="665066"/>
            <a:ext cx="2307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chemeClr val="accent1"/>
                </a:solidFill>
              </a:rPr>
              <a:t>Psycho-Sociale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336556" y="3659832"/>
            <a:ext cx="6181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chemeClr val="accent1"/>
                </a:solidFill>
              </a:rPr>
              <a:t>Gestion administrative et budgétaire</a:t>
            </a:r>
          </a:p>
        </p:txBody>
      </p:sp>
      <p:sp>
        <p:nvSpPr>
          <p:cNvPr id="21" name="Arrondir un rectangle avec un coin du même côté 20"/>
          <p:cNvSpPr/>
          <p:nvPr/>
        </p:nvSpPr>
        <p:spPr>
          <a:xfrm>
            <a:off x="5401529" y="4059942"/>
            <a:ext cx="3972439" cy="2746041"/>
          </a:xfrm>
          <a:prstGeom prst="round2Same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Protection juridique: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Non existante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Conditions Economiques: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de difficultés financières mais ne gère plus son administratif.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Notaire en attente d’un appel de Monsieur pour la succession de sa maman.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Droits Sociaux: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Pas de droits ouverts en lien avec son autonomie actuelle.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44" y="1103491"/>
            <a:ext cx="3782410" cy="265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99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6" grpId="0"/>
      <p:bldP spid="17" grpId="0" animBg="1"/>
      <p:bldP spid="18" grpId="0"/>
      <p:bldP spid="1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989640" y="339275"/>
            <a:ext cx="5623285" cy="12182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spcBef>
                <a:spcPts val="1000"/>
              </a:spcBef>
              <a:buClr>
                <a:srgbClr val="92278F">
                  <a:lumMod val="75000"/>
                </a:srgbClr>
              </a:buClr>
              <a:buSzPct val="80000"/>
            </a:pPr>
            <a:r>
              <a:rPr lang="fr-FR" sz="2000" b="1" i="1" dirty="0">
                <a:solidFill>
                  <a:schemeClr val="accent1"/>
                </a:solidFill>
              </a:rPr>
              <a:t>Projet de vie de Monsieur: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Maintien à domicile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679502" y="1561487"/>
            <a:ext cx="922613" cy="8476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101748" y="1561234"/>
            <a:ext cx="740556" cy="929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62210" y="2046488"/>
            <a:ext cx="5623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1"/>
                </a:solidFill>
              </a:rPr>
              <a:t>Leviers: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Présence d’un médecin traitant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Implication du CCAS pour une aide financière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Acception partielle de Monsieur à l’accompagnement proposé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961395" y="2046488"/>
            <a:ext cx="4533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1"/>
                </a:solidFill>
              </a:rPr>
              <a:t>Freins: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Ambivalence de Monsieur dans l’acceptation des aides envisagées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Absence d’entourage familial et amical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1907508" y="344168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i="1" dirty="0">
                <a:solidFill>
                  <a:schemeClr val="accent1"/>
                </a:solidFill>
              </a:rPr>
              <a:t>Actions envisagées: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Contacter le Territoire d’Action Départemental pour un accompagnement administratif et financier.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Contacter un infirmier libéral pour envisager une intervention journalière pour l’ administration du traitement.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Contacter un Service d’Aide A Domicile pour envisager l’entretien du logement et les courses ( évaluer si besoin d’un premier nettoyage par une entreprise spécialisée.)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Contacter le notaire de Monsieur pour résoudre la problématique de succession.</a:t>
            </a:r>
          </a:p>
        </p:txBody>
      </p:sp>
    </p:spTree>
    <p:extLst>
      <p:ext uri="{BB962C8B-B14F-4D97-AF65-F5344CB8AC3E}">
        <p14:creationId xmlns:p14="http://schemas.microsoft.com/office/powerpoint/2010/main" val="278377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983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Déroulement de l’Accompagnement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7268" y="1346960"/>
            <a:ext cx="8596668" cy="405183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fr-FR" dirty="0"/>
              <a:t> Réception du formulaire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1007268" y="1719290"/>
            <a:ext cx="912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/>
              <a:t>  Visite à domicile, évaluation globale et constat holistique: Explications apportées à Monsieur des actions envisagées dans le respect de son projet de vie.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07268" y="2369710"/>
            <a:ext cx="83869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/>
              <a:t>Mobilisation des partenaires: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Service d’Aide A Domicile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Médecin traitant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Infirmier Libéral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Territoire d’Action Départemental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Centre Communal d’Action Sociale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Entreprise de nettoyage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Notaire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07268" y="4678034"/>
            <a:ext cx="862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/>
              <a:t>Mise en place du plan d’aide: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Intervention d’une entreprise de nettoyage important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Aide au ménage et aux courses 3h/semaine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Infirmier 7j/7 le matin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Reprendre RDV avec le Médecin traitant</a:t>
            </a:r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399708" y="1412666"/>
            <a:ext cx="427085" cy="4566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77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58" y="43293"/>
            <a:ext cx="8321274" cy="448987"/>
          </a:xfrm>
        </p:spPr>
        <p:txBody>
          <a:bodyPr/>
          <a:lstStyle/>
          <a:p>
            <a:pPr marL="0" indent="0" algn="ctr">
              <a:buClr>
                <a:schemeClr val="accent1"/>
              </a:buClr>
              <a:buSzPct val="100000"/>
              <a:buNone/>
            </a:pPr>
            <a:r>
              <a:rPr lang="fr-FR" b="1" i="1" dirty="0">
                <a:solidFill>
                  <a:schemeClr val="tx2"/>
                </a:solidFill>
              </a:rPr>
              <a:t>HOSPITALISATION SUITE A CHUTE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3986315" y="496514"/>
            <a:ext cx="443511" cy="5490743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7288" y="555498"/>
            <a:ext cx="336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Hospitalisation en orthopédie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557763" y="924830"/>
            <a:ext cx="0" cy="419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-401883" y="1423769"/>
            <a:ext cx="4596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Orientation en Soins de Suite et de Réadaptation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555023" y="2070100"/>
            <a:ext cx="0" cy="465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7288" y="2534576"/>
            <a:ext cx="290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Hydrocéphalie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574190" y="2980223"/>
            <a:ext cx="0" cy="49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56" y="3445699"/>
            <a:ext cx="359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Hospitalisation en neurologie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483975" y="3858280"/>
            <a:ext cx="10951" cy="563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-142460" y="4333104"/>
            <a:ext cx="438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Orientation en soins de suite spécialisé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298798" y="479162"/>
            <a:ext cx="446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Information transmise aux différents partenaires et contact avec les professionnels du secteur hospitalier</a:t>
            </a:r>
          </a:p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823991" y="2084778"/>
            <a:ext cx="294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Agressivité, agitation, accentuation des troubles cognitifs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890642" y="4101255"/>
            <a:ext cx="300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Amélioration des troubles et du comportement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9293" y="5172330"/>
            <a:ext cx="2901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Retour à domicile avec HAD</a:t>
            </a:r>
          </a:p>
        </p:txBody>
      </p:sp>
      <p:sp>
        <p:nvSpPr>
          <p:cNvPr id="30" name="Ellipse 29"/>
          <p:cNvSpPr/>
          <p:nvPr/>
        </p:nvSpPr>
        <p:spPr>
          <a:xfrm>
            <a:off x="7186536" y="3246589"/>
            <a:ext cx="2920898" cy="10852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Accompagnement en gestion de cas envisagé</a:t>
            </a:r>
          </a:p>
        </p:txBody>
      </p:sp>
      <p:sp>
        <p:nvSpPr>
          <p:cNvPr id="31" name="Ellipse 30"/>
          <p:cNvSpPr/>
          <p:nvPr/>
        </p:nvSpPr>
        <p:spPr>
          <a:xfrm>
            <a:off x="6959051" y="4929771"/>
            <a:ext cx="3279794" cy="112295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Maintien de l’accompagnement du coordinateur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115075" y="1455398"/>
            <a:ext cx="16426" cy="583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139714" y="3004020"/>
            <a:ext cx="1112569" cy="445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6377425" y="4762121"/>
            <a:ext cx="660887" cy="499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131501" y="3009750"/>
            <a:ext cx="16426" cy="944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1467549" y="4789237"/>
            <a:ext cx="5475" cy="445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Double flèche horizontale 53"/>
          <p:cNvSpPr/>
          <p:nvPr/>
        </p:nvSpPr>
        <p:spPr>
          <a:xfrm>
            <a:off x="3424577" y="2960365"/>
            <a:ext cx="1741507" cy="831389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Visite</a:t>
            </a:r>
          </a:p>
          <a:p>
            <a:pPr algn="ctr"/>
            <a:r>
              <a:rPr lang="fr-FR" sz="1400" dirty="0">
                <a:solidFill>
                  <a:schemeClr val="accent1"/>
                </a:solidFill>
              </a:rPr>
              <a:t> </a:t>
            </a:r>
            <a:r>
              <a:rPr lang="fr-FR" sz="1400" dirty="0" err="1">
                <a:solidFill>
                  <a:schemeClr val="accent1"/>
                </a:solidFill>
              </a:rPr>
              <a:t>Coord</a:t>
            </a:r>
            <a:r>
              <a:rPr lang="fr-FR" sz="1400" dirty="0">
                <a:solidFill>
                  <a:schemeClr val="accent1"/>
                </a:solidFill>
              </a:rPr>
              <a:t>/GDC</a:t>
            </a:r>
          </a:p>
        </p:txBody>
      </p:sp>
      <p:sp>
        <p:nvSpPr>
          <p:cNvPr id="56" name="Double flèche horizontale 55"/>
          <p:cNvSpPr/>
          <p:nvPr/>
        </p:nvSpPr>
        <p:spPr>
          <a:xfrm>
            <a:off x="3316708" y="4897274"/>
            <a:ext cx="1710490" cy="805983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Visite Coordinateur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782" y="6052727"/>
            <a:ext cx="7074280" cy="767330"/>
          </a:xfrm>
          <a:prstGeom prst="rect">
            <a:avLst/>
          </a:prstGeom>
          <a:gradFill flip="none" rotWithShape="1">
            <a:gsLst>
              <a:gs pos="66000">
                <a:schemeClr val="accent1">
                  <a:lumMod val="45000"/>
                  <a:lumOff val="55000"/>
                </a:schemeClr>
              </a:gs>
              <a:gs pos="45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chemeClr val="accent1"/>
                </a:solidFill>
              </a:rPr>
              <a:t>Organisation d’une RCP au moment du retour à domicile. Evaluation des besoins et bilan suite à l’hospitalisation. </a:t>
            </a:r>
          </a:p>
        </p:txBody>
      </p:sp>
      <p:sp>
        <p:nvSpPr>
          <p:cNvPr id="61" name="Ellipse 60"/>
          <p:cNvSpPr/>
          <p:nvPr/>
        </p:nvSpPr>
        <p:spPr>
          <a:xfrm>
            <a:off x="3195955" y="1666345"/>
            <a:ext cx="1951995" cy="903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Intervention Société de nettoyage au domicile</a:t>
            </a:r>
          </a:p>
        </p:txBody>
      </p:sp>
    </p:spTree>
    <p:extLst>
      <p:ext uri="{BB962C8B-B14F-4D97-AF65-F5344CB8AC3E}">
        <p14:creationId xmlns:p14="http://schemas.microsoft.com/office/powerpoint/2010/main" val="1274359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  <p:bldP spid="12" grpId="0"/>
      <p:bldP spid="15" grpId="0"/>
      <p:bldP spid="18" grpId="0"/>
      <p:bldP spid="21" grpId="0"/>
      <p:bldP spid="22" grpId="0"/>
      <p:bldP spid="25" grpId="0"/>
      <p:bldP spid="27" grpId="0"/>
      <p:bldP spid="29" grpId="0"/>
      <p:bldP spid="30" grpId="0" animBg="1"/>
      <p:bldP spid="31" grpId="0" animBg="1"/>
      <p:bldP spid="54" grpId="0" animBg="1"/>
      <p:bldP spid="56" grpId="0" animBg="1"/>
      <p:bldP spid="59" grpId="0" animBg="1"/>
      <p:bldP spid="61" grpId="0" animBg="1"/>
    </p:bldLst>
  </p:timing>
</p:sld>
</file>

<file path=ppt/theme/theme1.xml><?xml version="1.0" encoding="utf-8"?>
<a:theme xmlns:a="http://schemas.openxmlformats.org/drawingml/2006/main" name="Facette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C689F45B40FB4C83A7499C0848ED16" ma:contentTypeVersion="13" ma:contentTypeDescription="Crée un document." ma:contentTypeScope="" ma:versionID="c19e6e37f3224e85f8932f11da8e2d04">
  <xsd:schema xmlns:xsd="http://www.w3.org/2001/XMLSchema" xmlns:xs="http://www.w3.org/2001/XMLSchema" xmlns:p="http://schemas.microsoft.com/office/2006/metadata/properties" xmlns:ns3="24968168-70c4-4d36-88fd-98af65dc6ecb" xmlns:ns4="a5cbf387-de81-4760-b124-19bf377d3f06" targetNamespace="http://schemas.microsoft.com/office/2006/metadata/properties" ma:root="true" ma:fieldsID="d7168b99c7e438c8f071775a92f7b707" ns3:_="" ns4:_="">
    <xsd:import namespace="24968168-70c4-4d36-88fd-98af65dc6ecb"/>
    <xsd:import namespace="a5cbf387-de81-4760-b124-19bf377d3f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68168-70c4-4d36-88fd-98af65dc6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bf387-de81-4760-b124-19bf377d3f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3E874-520D-4443-8B3D-A8AC62A9F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E0F0D-74CF-4D0B-B0E6-B8DD7FAC81B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5cbf387-de81-4760-b124-19bf377d3f06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24968168-70c4-4d36-88fd-98af65dc6ec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6EB90F-56E3-4C9D-9FFA-AB68304C1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68168-70c4-4d36-88fd-98af65dc6ecb"/>
    <ds:schemaRef ds:uri="a5cbf387-de81-4760-b124-19bf377d3f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713</TotalTime>
  <Words>992</Words>
  <Application>Microsoft Office PowerPoint</Application>
  <PresentationFormat>Grand écran</PresentationFormat>
  <Paragraphs>156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Georgia</vt:lpstr>
      <vt:lpstr>Wingdings</vt:lpstr>
      <vt:lpstr>Wingdings 3</vt:lpstr>
      <vt:lpstr>Facette</vt:lpstr>
      <vt:lpstr>Etude de cas au sein d’un Dispositif d’Appui à la Coordination</vt:lpstr>
      <vt:lpstr>Cap Autonomie Santé, une réponse tout âge toute pathologie</vt:lpstr>
      <vt:lpstr>Présentation d’une étude de cas</vt:lpstr>
      <vt:lpstr>Démarches de Primo-évaluation </vt:lpstr>
      <vt:lpstr>Approche Systémique</vt:lpstr>
      <vt:lpstr>Constat Holistique</vt:lpstr>
      <vt:lpstr>Présentation PowerPoint</vt:lpstr>
      <vt:lpstr>Déroulement de l’Accompagnement</vt:lpstr>
      <vt:lpstr>Présentation PowerPoint</vt:lpstr>
      <vt:lpstr>Constat Holistique à 4 mois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au sein d’un Dispositif d’Appui à la Coordination</dc:title>
  <dc:creator>Catherine L'Huillier</dc:creator>
  <cp:lastModifiedBy>Danny SCHMITT</cp:lastModifiedBy>
  <cp:revision>64</cp:revision>
  <dcterms:created xsi:type="dcterms:W3CDTF">2020-02-19T14:32:59Z</dcterms:created>
  <dcterms:modified xsi:type="dcterms:W3CDTF">2020-05-27T14:31:17Z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0x01010019C689F45B40FB4C83A7499C0848ED16</vt:lpwstr>
  </property>
</Properties>
</file>